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f09a5a07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f09a5a07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f09a5a07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f09a5a07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f09a5a07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f09a5a07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f4b1fb1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f4b1fb1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f09a5a07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f09a5a07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f09a5a07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f09a5a07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f09a5a07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f09a5a07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f4b1fb17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f4b1fb1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09a5a07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f09a5a07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f09a5a07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f09a5a07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f09a5a07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f09a5a07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f09a5a07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f09a5a07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f09a5a07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f09a5a07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9btyFZ3hSMQ" TargetMode="External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5400" u="sng"/>
              <a:t>Projecte final Processadors Digitals</a:t>
            </a:r>
            <a:endParaRPr sz="5400" u="sng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24325" y="2353775"/>
            <a:ext cx="4885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700">
                <a:solidFill>
                  <a:srgbClr val="434343"/>
                </a:solidFill>
              </a:rPr>
              <a:t>Joc del Tres en Ratlla</a:t>
            </a:r>
            <a:endParaRPr sz="3700">
              <a:solidFill>
                <a:srgbClr val="434343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079950" y="4151150"/>
            <a:ext cx="283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Pau Dresaire Osete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Oriol Jiménez Garrich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511950" y="500925"/>
            <a:ext cx="3706500" cy="3435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tableroCompleto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ca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// Hay al menos una casilla vacía, no está completo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708925" y="500925"/>
            <a:ext cx="3504000" cy="3435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empate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tableroCompleto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empate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"EMPATE!!"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juegoTerminado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0"/>
            <a:ext cx="44844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45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available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145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45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145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'q'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45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4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4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45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4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45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28" name="Google Shape;128;p23"/>
          <p:cNvSpPr txBox="1"/>
          <p:nvPr/>
        </p:nvSpPr>
        <p:spPr>
          <a:xfrm>
            <a:off x="4572000" y="150"/>
            <a:ext cx="45714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'Z'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'z'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"Jugada inválida"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25" y="500925"/>
            <a:ext cx="3825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Muntatge Hardware</a:t>
            </a:r>
            <a:endParaRPr u="sng"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27394"/>
          <a:stretch/>
        </p:blipFill>
        <p:spPr>
          <a:xfrm>
            <a:off x="4751825" y="0"/>
            <a:ext cx="3988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75" y="3170900"/>
            <a:ext cx="1828875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0075" y="1180950"/>
            <a:ext cx="1828876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118250"/>
            <a:ext cx="5577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Vídeo del funcionament</a:t>
            </a:r>
            <a:endParaRPr u="sng"/>
          </a:p>
        </p:txBody>
      </p:sp>
      <p:pic>
        <p:nvPicPr>
          <p:cNvPr id="142" name="Google Shape;142;p25" title="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50" y="646025"/>
            <a:ext cx="7995500" cy="4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0" y="-27925"/>
            <a:ext cx="9144000" cy="5143500"/>
          </a:xfrm>
          <a:prstGeom prst="rect">
            <a:avLst/>
          </a:prstGeom>
          <a:solidFill>
            <a:srgbClr val="2C363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740775" y="614975"/>
            <a:ext cx="7645500" cy="3857700"/>
          </a:xfrm>
          <a:prstGeom prst="rect">
            <a:avLst/>
          </a:prstGeom>
          <a:solidFill>
            <a:srgbClr val="34414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 i possibles millores</a:t>
            </a:r>
            <a:endParaRPr sz="28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En conclusió, ha estat un treball en el qual hem hagut d’improvitzar i adaptar a les possibilitats d’instrumentació i material i de les limitacions de la ESP32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Dificultats: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Canvi de projecte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Pensar com fer-ho amb els leds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Soldar i programar correctament els leds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Temps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Intentar afegir coses sense èxit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740375" y="319225"/>
            <a:ext cx="3741600" cy="4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u="sng"/>
              <a:t>Índex:</a:t>
            </a:r>
            <a:endParaRPr sz="30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Introducció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Esquema de connexions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Material utilitzat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Explicació general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Muntatge software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Muntatge hardware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Vídeo funcionament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- Conclusions i possibles millores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900" u="sng"/>
              <a:t>Introducció</a:t>
            </a:r>
            <a:endParaRPr sz="2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Joc de taula popular del tres en ratlla on l’objectiu és aconseguir encadenar tres fitxes seguides</a:t>
            </a:r>
            <a:endParaRPr sz="1800"/>
          </a:p>
        </p:txBody>
      </p:sp>
      <p:sp>
        <p:nvSpPr>
          <p:cNvPr id="77" name="Google Shape;77;p15"/>
          <p:cNvSpPr txBox="1"/>
          <p:nvPr/>
        </p:nvSpPr>
        <p:spPr>
          <a:xfrm>
            <a:off x="459775" y="2390525"/>
            <a:ext cx="34104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Fet amb:</a:t>
            </a:r>
            <a:endParaRPr sz="19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Llenguatge C++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ESP32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Arduino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Leds Neopixel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17210" l="0" r="18059" t="11017"/>
          <a:stretch/>
        </p:blipFill>
        <p:spPr>
          <a:xfrm rot="-5400000">
            <a:off x="5227152" y="446077"/>
            <a:ext cx="2893949" cy="450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900" u="sng"/>
              <a:t>Esquema</a:t>
            </a:r>
            <a:r>
              <a:rPr lang="ca"/>
              <a:t> </a:t>
            </a:r>
            <a:r>
              <a:rPr lang="ca" sz="2900" u="sng"/>
              <a:t>de</a:t>
            </a:r>
            <a:r>
              <a:rPr lang="ca"/>
              <a:t> </a:t>
            </a:r>
            <a:r>
              <a:rPr lang="ca" sz="2900" u="sng"/>
              <a:t>connexions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00" y="1509275"/>
            <a:ext cx="7718149" cy="34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3706500" cy="4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Material Utilitzat: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Microprocessador 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Leds Neopixel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Protoboard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Cables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Visual Studio Code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Soldador i pistola silicona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788" y="262850"/>
            <a:ext cx="1985426" cy="19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739775"/>
            <a:ext cx="2289975" cy="17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375" y="2808525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76000" y="398050"/>
            <a:ext cx="37065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Explicació general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/>
              <a:t>- Definim els 9 leds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/>
              <a:t>- Definim el pin de la ESP32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/>
              <a:t>- Capçalera de les funcions pròpies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/>
              <a:t>- Definim tauler i variables </a:t>
            </a:r>
            <a:endParaRPr sz="16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30700" y="235350"/>
            <a:ext cx="4166400" cy="47544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&lt;Arduino.h&gt;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&lt;FastLED.h&gt;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DATA_PIN </a:t>
            </a:r>
            <a:r>
              <a:rPr lang="ca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ca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sz="1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NUM_LEDS </a:t>
            </a:r>
            <a:r>
              <a:rPr lang="ca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ca" sz="1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hayGanador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mostrarTablero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mirar_led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Tablero_terminal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jugador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1E1E1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CRGB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leds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NUM_LEDS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{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juegoTerminado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jugadorActual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ca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58750" y="463375"/>
            <a:ext cx="37065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Muntatge Software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Explicació de les funcions pròpies i la lògica del projecte</a:t>
            </a:r>
            <a:endParaRPr sz="180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631800" y="135000"/>
            <a:ext cx="4166400" cy="487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mirar_led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leds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CRGB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ca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mirar_led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leds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CRGB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ca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ca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mirar_led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leds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CRGB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ca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ca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FastLED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16100" y="2121775"/>
            <a:ext cx="3706500" cy="2763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Inicialización de los LED Neopixel</a:t>
            </a:r>
            <a:endParaRPr sz="11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FastLED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addLeds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ca" sz="11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WS2812B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DATA_PIN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      </a:t>
            </a:r>
            <a:r>
              <a:rPr lang="ca" sz="11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GRB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ca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leds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NUM_LEDS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Ajusta el brillo de los LED Neopixel</a:t>
            </a:r>
            <a:endParaRPr sz="11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FastLED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setBrightness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ca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mostrarTablero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Inicializar la comunicación serial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ca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0"/>
            <a:ext cx="9144000" cy="58032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hayGanador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++){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!= 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&amp;&amp;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==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0" y="0"/>
            <a:ext cx="4308300" cy="5143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mirar_led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ca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ca" sz="1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08700" y="0"/>
            <a:ext cx="46353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Tablero_terminal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tablero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 | "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ca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fila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ca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"---------"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"Turno del jugador: "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jugador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ca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ca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